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97" r:id="rId2"/>
    <p:sldMasterId id="2147483721" r:id="rId3"/>
  </p:sldMasterIdLst>
  <p:notesMasterIdLst>
    <p:notesMasterId r:id="rId14"/>
  </p:notesMasterIdLst>
  <p:sldIdLst>
    <p:sldId id="256" r:id="rId4"/>
    <p:sldId id="257" r:id="rId5"/>
    <p:sldId id="2225" r:id="rId6"/>
    <p:sldId id="2219" r:id="rId7"/>
    <p:sldId id="2226" r:id="rId8"/>
    <p:sldId id="2224" r:id="rId9"/>
    <p:sldId id="2223" r:id="rId10"/>
    <p:sldId id="261" r:id="rId11"/>
    <p:sldId id="276" r:id="rId12"/>
    <p:sldId id="277" r:id="rId13"/>
  </p:sldIdLst>
  <p:sldSz cx="12192000" cy="6858000"/>
  <p:notesSz cx="6858000" cy="9144000"/>
  <p:embeddedFontLs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ExtraBold" panose="020B0906030804020204" pitchFamily="34" charset="0"/>
      <p:bold r:id="rId19"/>
      <p:boldItalic r:id="rId20"/>
    </p:embeddedFont>
    <p:embeddedFont>
      <p:font typeface="Open Sans Light" panose="020B0306030504020204" pitchFamily="34" charset="0"/>
      <p:regular r:id="rId21"/>
      <p:bold r:id="rId22"/>
      <p:italic r:id="rId23"/>
      <p:boldItalic r:id="rId24"/>
    </p:embeddedFont>
    <p:embeddedFont>
      <p:font typeface="Open Sans SemiBold" panose="020B07060308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rYjK2xLWMFixBQelOyD95HLVN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77777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Kulik" userId="7dafaa60-7222-4dbc-9b74-71dec32ba9b6" providerId="ADAL" clId="{0DCA3B24-2990-4A2A-A70D-2F82FB71DE50}"/>
    <pc:docChg chg="custSel modSld">
      <pc:chgData name="Gary Kulik" userId="7dafaa60-7222-4dbc-9b74-71dec32ba9b6" providerId="ADAL" clId="{0DCA3B24-2990-4A2A-A70D-2F82FB71DE50}" dt="2025-11-19T16:31:34.926" v="210" actId="1076"/>
      <pc:docMkLst>
        <pc:docMk/>
      </pc:docMkLst>
      <pc:sldChg chg="modSp mod">
        <pc:chgData name="Gary Kulik" userId="7dafaa60-7222-4dbc-9b74-71dec32ba9b6" providerId="ADAL" clId="{0DCA3B24-2990-4A2A-A70D-2F82FB71DE50}" dt="2025-11-18T19:33:25.205" v="59" actId="20577"/>
        <pc:sldMkLst>
          <pc:docMk/>
          <pc:sldMk cId="0" sldId="256"/>
        </pc:sldMkLst>
        <pc:spChg chg="mod">
          <ac:chgData name="Gary Kulik" userId="7dafaa60-7222-4dbc-9b74-71dec32ba9b6" providerId="ADAL" clId="{0DCA3B24-2990-4A2A-A70D-2F82FB71DE50}" dt="2025-11-18T19:33:25.205" v="59" actId="20577"/>
          <ac:spMkLst>
            <pc:docMk/>
            <pc:sldMk cId="0" sldId="256"/>
            <ac:spMk id="342" creationId="{00000000-0000-0000-0000-000000000000}"/>
          </ac:spMkLst>
        </pc:spChg>
      </pc:sldChg>
      <pc:sldChg chg="delSp modSp mod">
        <pc:chgData name="Gary Kulik" userId="7dafaa60-7222-4dbc-9b74-71dec32ba9b6" providerId="ADAL" clId="{0DCA3B24-2990-4A2A-A70D-2F82FB71DE50}" dt="2025-11-19T16:30:44.398" v="204" actId="207"/>
        <pc:sldMkLst>
          <pc:docMk/>
          <pc:sldMk cId="0" sldId="257"/>
        </pc:sldMkLst>
        <pc:spChg chg="del">
          <ac:chgData name="Gary Kulik" userId="7dafaa60-7222-4dbc-9b74-71dec32ba9b6" providerId="ADAL" clId="{0DCA3B24-2990-4A2A-A70D-2F82FB71DE50}" dt="2025-11-18T16:19:00.982" v="29" actId="478"/>
          <ac:spMkLst>
            <pc:docMk/>
            <pc:sldMk cId="0" sldId="257"/>
            <ac:spMk id="5" creationId="{6101AD4B-A2D4-4DFC-55D4-7C9C71686702}"/>
          </ac:spMkLst>
        </pc:spChg>
        <pc:spChg chg="del">
          <ac:chgData name="Gary Kulik" userId="7dafaa60-7222-4dbc-9b74-71dec32ba9b6" providerId="ADAL" clId="{0DCA3B24-2990-4A2A-A70D-2F82FB71DE50}" dt="2025-11-18T16:19:08.420" v="30" actId="478"/>
          <ac:spMkLst>
            <pc:docMk/>
            <pc:sldMk cId="0" sldId="257"/>
            <ac:spMk id="6" creationId="{C4E860B6-2B9E-56F0-A380-D1C21B1BE7DF}"/>
          </ac:spMkLst>
        </pc:spChg>
        <pc:spChg chg="mod">
          <ac:chgData name="Gary Kulik" userId="7dafaa60-7222-4dbc-9b74-71dec32ba9b6" providerId="ADAL" clId="{0DCA3B24-2990-4A2A-A70D-2F82FB71DE50}" dt="2025-11-18T16:18:31.586" v="23" actId="20577"/>
          <ac:spMkLst>
            <pc:docMk/>
            <pc:sldMk cId="0" sldId="257"/>
            <ac:spMk id="349" creationId="{00000000-0000-0000-0000-000000000000}"/>
          </ac:spMkLst>
        </pc:spChg>
        <pc:spChg chg="mod">
          <ac:chgData name="Gary Kulik" userId="7dafaa60-7222-4dbc-9b74-71dec32ba9b6" providerId="ADAL" clId="{0DCA3B24-2990-4A2A-A70D-2F82FB71DE50}" dt="2025-11-19T16:30:44.398" v="204" actId="207"/>
          <ac:spMkLst>
            <pc:docMk/>
            <pc:sldMk cId="0" sldId="257"/>
            <ac:spMk id="350" creationId="{00000000-0000-0000-0000-000000000000}"/>
          </ac:spMkLst>
        </pc:spChg>
        <pc:spChg chg="del">
          <ac:chgData name="Gary Kulik" userId="7dafaa60-7222-4dbc-9b74-71dec32ba9b6" providerId="ADAL" clId="{0DCA3B24-2990-4A2A-A70D-2F82FB71DE50}" dt="2025-11-18T16:18:55.005" v="27" actId="478"/>
          <ac:spMkLst>
            <pc:docMk/>
            <pc:sldMk cId="0" sldId="257"/>
            <ac:spMk id="355" creationId="{00000000-0000-0000-0000-000000000000}"/>
          </ac:spMkLst>
        </pc:spChg>
        <pc:spChg chg="del">
          <ac:chgData name="Gary Kulik" userId="7dafaa60-7222-4dbc-9b74-71dec32ba9b6" providerId="ADAL" clId="{0DCA3B24-2990-4A2A-A70D-2F82FB71DE50}" dt="2025-11-18T16:18:47.565" v="25" actId="478"/>
          <ac:spMkLst>
            <pc:docMk/>
            <pc:sldMk cId="0" sldId="257"/>
            <ac:spMk id="358" creationId="{00000000-0000-0000-0000-000000000000}"/>
          </ac:spMkLst>
        </pc:spChg>
        <pc:spChg chg="del">
          <ac:chgData name="Gary Kulik" userId="7dafaa60-7222-4dbc-9b74-71dec32ba9b6" providerId="ADAL" clId="{0DCA3B24-2990-4A2A-A70D-2F82FB71DE50}" dt="2025-11-18T16:18:51.424" v="26" actId="478"/>
          <ac:spMkLst>
            <pc:docMk/>
            <pc:sldMk cId="0" sldId="257"/>
            <ac:spMk id="359" creationId="{00000000-0000-0000-0000-000000000000}"/>
          </ac:spMkLst>
        </pc:spChg>
        <pc:picChg chg="del">
          <ac:chgData name="Gary Kulik" userId="7dafaa60-7222-4dbc-9b74-71dec32ba9b6" providerId="ADAL" clId="{0DCA3B24-2990-4A2A-A70D-2F82FB71DE50}" dt="2025-11-18T16:18:57.357" v="28" actId="478"/>
          <ac:picMkLst>
            <pc:docMk/>
            <pc:sldMk cId="0" sldId="257"/>
            <ac:picMk id="3" creationId="{873D883C-B9B0-2A55-757E-CB3BF781BA7E}"/>
          </ac:picMkLst>
        </pc:picChg>
        <pc:picChg chg="del">
          <ac:chgData name="Gary Kulik" userId="7dafaa60-7222-4dbc-9b74-71dec32ba9b6" providerId="ADAL" clId="{0DCA3B24-2990-4A2A-A70D-2F82FB71DE50}" dt="2025-11-18T16:18:39.179" v="24" actId="478"/>
          <ac:picMkLst>
            <pc:docMk/>
            <pc:sldMk cId="0" sldId="257"/>
            <ac:picMk id="4" creationId="{C2A7E516-9275-8058-692D-79A2F6153D1A}"/>
          </ac:picMkLst>
        </pc:picChg>
      </pc:sldChg>
      <pc:sldChg chg="modSp mod">
        <pc:chgData name="Gary Kulik" userId="7dafaa60-7222-4dbc-9b74-71dec32ba9b6" providerId="ADAL" clId="{0DCA3B24-2990-4A2A-A70D-2F82FB71DE50}" dt="2025-11-18T19:33:35.184" v="60" actId="20577"/>
        <pc:sldMkLst>
          <pc:docMk/>
          <pc:sldMk cId="2131612287" sldId="2223"/>
        </pc:sldMkLst>
        <pc:spChg chg="mod">
          <ac:chgData name="Gary Kulik" userId="7dafaa60-7222-4dbc-9b74-71dec32ba9b6" providerId="ADAL" clId="{0DCA3B24-2990-4A2A-A70D-2F82FB71DE50}" dt="2025-11-18T19:33:35.184" v="60" actId="20577"/>
          <ac:spMkLst>
            <pc:docMk/>
            <pc:sldMk cId="2131612287" sldId="2223"/>
            <ac:spMk id="11" creationId="{B008229E-A6BC-14AB-7671-B930A853ED53}"/>
          </ac:spMkLst>
        </pc:spChg>
      </pc:sldChg>
      <pc:sldChg chg="delSp modSp mod">
        <pc:chgData name="Gary Kulik" userId="7dafaa60-7222-4dbc-9b74-71dec32ba9b6" providerId="ADAL" clId="{0DCA3B24-2990-4A2A-A70D-2F82FB71DE50}" dt="2025-11-19T16:31:34.926" v="210" actId="1076"/>
        <pc:sldMkLst>
          <pc:docMk/>
          <pc:sldMk cId="1195565603" sldId="2225"/>
        </pc:sldMkLst>
        <pc:spChg chg="mod">
          <ac:chgData name="Gary Kulik" userId="7dafaa60-7222-4dbc-9b74-71dec32ba9b6" providerId="ADAL" clId="{0DCA3B24-2990-4A2A-A70D-2F82FB71DE50}" dt="2025-11-19T16:31:22.028" v="207" actId="1076"/>
          <ac:spMkLst>
            <pc:docMk/>
            <pc:sldMk cId="1195565603" sldId="2225"/>
            <ac:spMk id="5" creationId="{4E49766D-25B6-1026-7502-FCB99EB35C99}"/>
          </ac:spMkLst>
        </pc:spChg>
        <pc:spChg chg="mod">
          <ac:chgData name="Gary Kulik" userId="7dafaa60-7222-4dbc-9b74-71dec32ba9b6" providerId="ADAL" clId="{0DCA3B24-2990-4A2A-A70D-2F82FB71DE50}" dt="2025-11-19T16:31:33.871" v="209" actId="1076"/>
          <ac:spMkLst>
            <pc:docMk/>
            <pc:sldMk cId="1195565603" sldId="2225"/>
            <ac:spMk id="6" creationId="{173E57EA-F47F-2354-3CD5-7AB70CA236B7}"/>
          </ac:spMkLst>
        </pc:spChg>
        <pc:spChg chg="mod">
          <ac:chgData name="Gary Kulik" userId="7dafaa60-7222-4dbc-9b74-71dec32ba9b6" providerId="ADAL" clId="{0DCA3B24-2990-4A2A-A70D-2F82FB71DE50}" dt="2025-11-19T16:31:34.926" v="210" actId="1076"/>
          <ac:spMkLst>
            <pc:docMk/>
            <pc:sldMk cId="1195565603" sldId="2225"/>
            <ac:spMk id="350" creationId="{7458B32A-D0FC-BAB9-AF14-3A723CD6FD11}"/>
          </ac:spMkLst>
        </pc:spChg>
        <pc:spChg chg="mod">
          <ac:chgData name="Gary Kulik" userId="7dafaa60-7222-4dbc-9b74-71dec32ba9b6" providerId="ADAL" clId="{0DCA3B24-2990-4A2A-A70D-2F82FB71DE50}" dt="2025-11-19T16:31:15.439" v="206" actId="1076"/>
          <ac:spMkLst>
            <pc:docMk/>
            <pc:sldMk cId="1195565603" sldId="2225"/>
            <ac:spMk id="355" creationId="{06E6EF4E-03E6-1AE4-DDDA-4CA2E49B80F3}"/>
          </ac:spMkLst>
        </pc:spChg>
        <pc:spChg chg="del">
          <ac:chgData name="Gary Kulik" userId="7dafaa60-7222-4dbc-9b74-71dec32ba9b6" providerId="ADAL" clId="{0DCA3B24-2990-4A2A-A70D-2F82FB71DE50}" dt="2025-11-18T19:33:43.447" v="62" actId="478"/>
          <ac:spMkLst>
            <pc:docMk/>
            <pc:sldMk cId="1195565603" sldId="2225"/>
            <ac:spMk id="358" creationId="{80255873-F53A-19BE-73C6-5CEB10C86B75}"/>
          </ac:spMkLst>
        </pc:spChg>
        <pc:spChg chg="del">
          <ac:chgData name="Gary Kulik" userId="7dafaa60-7222-4dbc-9b74-71dec32ba9b6" providerId="ADAL" clId="{0DCA3B24-2990-4A2A-A70D-2F82FB71DE50}" dt="2025-11-18T19:33:50.329" v="63" actId="478"/>
          <ac:spMkLst>
            <pc:docMk/>
            <pc:sldMk cId="1195565603" sldId="2225"/>
            <ac:spMk id="359" creationId="{0E5425CA-F10F-9262-445E-F706566C7F16}"/>
          </ac:spMkLst>
        </pc:spChg>
        <pc:picChg chg="mod">
          <ac:chgData name="Gary Kulik" userId="7dafaa60-7222-4dbc-9b74-71dec32ba9b6" providerId="ADAL" clId="{0DCA3B24-2990-4A2A-A70D-2F82FB71DE50}" dt="2025-11-19T16:31:28.227" v="208" actId="1076"/>
          <ac:picMkLst>
            <pc:docMk/>
            <pc:sldMk cId="1195565603" sldId="2225"/>
            <ac:picMk id="3" creationId="{2EEE1B53-4425-0BDA-9B91-9DB3D50CD1F7}"/>
          </ac:picMkLst>
        </pc:picChg>
        <pc:picChg chg="del">
          <ac:chgData name="Gary Kulik" userId="7dafaa60-7222-4dbc-9b74-71dec32ba9b6" providerId="ADAL" clId="{0DCA3B24-2990-4A2A-A70D-2F82FB71DE50}" dt="2025-11-18T19:33:39.544" v="61" actId="478"/>
          <ac:picMkLst>
            <pc:docMk/>
            <pc:sldMk cId="1195565603" sldId="2225"/>
            <ac:picMk id="4" creationId="{A038F46F-D4B7-637D-3C55-8A57BCFC515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Before we begin I am going to hand things over to gary for some quick housekeeping items…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>
          <a:extLst>
            <a:ext uri="{FF2B5EF4-FFF2-40B4-BE49-F238E27FC236}">
              <a16:creationId xmlns:a16="http://schemas.microsoft.com/office/drawing/2014/main" id="{560AD63A-028E-1782-809D-5C9B432A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:notes">
            <a:extLst>
              <a:ext uri="{FF2B5EF4-FFF2-40B4-BE49-F238E27FC236}">
                <a16:creationId xmlns:a16="http://schemas.microsoft.com/office/drawing/2014/main" id="{B9EE2366-9615-1D79-5010-AE1DADA0DA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:notes">
            <a:extLst>
              <a:ext uri="{FF2B5EF4-FFF2-40B4-BE49-F238E27FC236}">
                <a16:creationId xmlns:a16="http://schemas.microsoft.com/office/drawing/2014/main" id="{0791D06E-8791-8455-E77C-9B8A4555A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845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7" name="Google Shape;3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 Light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9</a:t>
            </a:fld>
            <a:endParaRPr sz="13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10" name="Google Shape;5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2513" cy="4164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1" name="Google Shape;511;p21:notes"/>
          <p:cNvSpPr txBox="1">
            <a:spLocks noGrp="1"/>
          </p:cNvSpPr>
          <p:nvPr>
            <p:ph type="body" idx="1"/>
          </p:nvPr>
        </p:nvSpPr>
        <p:spPr>
          <a:xfrm>
            <a:off x="731522" y="5940743"/>
            <a:ext cx="5850467" cy="48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 Light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10</a:t>
            </a:fld>
            <a:endParaRPr sz="13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20" name="Google Shape;5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2513" cy="4164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1" name="Google Shape;521;p22:notes"/>
          <p:cNvSpPr txBox="1">
            <a:spLocks noGrp="1"/>
          </p:cNvSpPr>
          <p:nvPr>
            <p:ph type="body" idx="1"/>
          </p:nvPr>
        </p:nvSpPr>
        <p:spPr>
          <a:xfrm>
            <a:off x="731522" y="5940743"/>
            <a:ext cx="5850467" cy="48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/>
          <p:nvPr/>
        </p:nvSpPr>
        <p:spPr>
          <a:xfrm>
            <a:off x="6059799" y="4580352"/>
            <a:ext cx="6126480" cy="22776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791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4"/>
          <p:cNvSpPr/>
          <p:nvPr/>
        </p:nvSpPr>
        <p:spPr>
          <a:xfrm>
            <a:off x="6050072" y="2234520"/>
            <a:ext cx="6141929" cy="22776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1203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4"/>
          <p:cNvSpPr/>
          <p:nvPr/>
        </p:nvSpPr>
        <p:spPr>
          <a:xfrm>
            <a:off x="6050072" y="1"/>
            <a:ext cx="6141929" cy="217952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4"/>
          <p:cNvSpPr/>
          <p:nvPr/>
        </p:nvSpPr>
        <p:spPr>
          <a:xfrm rot="-5400000">
            <a:off x="1037572" y="-1037572"/>
            <a:ext cx="6858002" cy="8933146"/>
          </a:xfrm>
          <a:custGeom>
            <a:avLst/>
            <a:gdLst/>
            <a:ahLst/>
            <a:cxnLst/>
            <a:rect l="l" t="t" r="r" b="b"/>
            <a:pathLst>
              <a:path w="12192000" h="5674290" extrusionOk="0">
                <a:moveTo>
                  <a:pt x="0" y="0"/>
                </a:moveTo>
                <a:lnTo>
                  <a:pt x="12192000" y="0"/>
                </a:lnTo>
                <a:lnTo>
                  <a:pt x="12192000" y="4622104"/>
                </a:lnTo>
                <a:lnTo>
                  <a:pt x="0" y="567429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540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rr</a:t>
            </a:r>
            <a:endParaRPr/>
          </a:p>
        </p:txBody>
      </p:sp>
      <p:pic>
        <p:nvPicPr>
          <p:cNvPr id="20" name="Google Shape;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204" y="1528177"/>
            <a:ext cx="3904917" cy="1073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24"/>
          <p:cNvCxnSpPr/>
          <p:nvPr/>
        </p:nvCxnSpPr>
        <p:spPr>
          <a:xfrm>
            <a:off x="969118" y="2673581"/>
            <a:ext cx="4705172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24"/>
          <p:cNvCxnSpPr/>
          <p:nvPr/>
        </p:nvCxnSpPr>
        <p:spPr>
          <a:xfrm>
            <a:off x="950112" y="3987948"/>
            <a:ext cx="6365089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923926" y="2986088"/>
            <a:ext cx="6829425" cy="48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2"/>
          </p:nvPr>
        </p:nvSpPr>
        <p:spPr>
          <a:xfrm>
            <a:off x="914401" y="3551239"/>
            <a:ext cx="68294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5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5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8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1">
  <p:cSld name="BIG PICTURE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>
            <a:spLocks noGrp="1"/>
          </p:cNvSpPr>
          <p:nvPr>
            <p:ph type="pic" idx="2"/>
          </p:nvPr>
        </p:nvSpPr>
        <p:spPr>
          <a:xfrm flipH="1">
            <a:off x="6689558" y="1"/>
            <a:ext cx="550244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logos">
  <p:cSld name="Partnerslogo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922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37"/>
          <p:cNvGrpSpPr/>
          <p:nvPr/>
        </p:nvGrpSpPr>
        <p:grpSpPr>
          <a:xfrm>
            <a:off x="1005659" y="3967493"/>
            <a:ext cx="261332" cy="2113976"/>
            <a:chOff x="921433" y="3811076"/>
            <a:chExt cx="566279" cy="4580742"/>
          </a:xfrm>
        </p:grpSpPr>
        <p:sp>
          <p:nvSpPr>
            <p:cNvPr id="262" name="Google Shape;262;p37"/>
            <p:cNvSpPr/>
            <p:nvPr/>
          </p:nvSpPr>
          <p:spPr>
            <a:xfrm>
              <a:off x="990796" y="6510889"/>
              <a:ext cx="406295" cy="5586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10800"/>
                  </a:moveTo>
                  <a:cubicBezTo>
                    <a:pt x="8563" y="10800"/>
                    <a:pt x="6750" y="9481"/>
                    <a:pt x="6750" y="7855"/>
                  </a:cubicBezTo>
                  <a:cubicBezTo>
                    <a:pt x="6750" y="6228"/>
                    <a:pt x="8563" y="4909"/>
                    <a:pt x="10800" y="4909"/>
                  </a:cubicBezTo>
                  <a:cubicBezTo>
                    <a:pt x="13037" y="4909"/>
                    <a:pt x="14850" y="6228"/>
                    <a:pt x="14850" y="7855"/>
                  </a:cubicBezTo>
                  <a:cubicBezTo>
                    <a:pt x="14850" y="9481"/>
                    <a:pt x="13037" y="10800"/>
                    <a:pt x="10800" y="10800"/>
                  </a:cubicBezTo>
                  <a:moveTo>
                    <a:pt x="10800" y="3927"/>
                  </a:moveTo>
                  <a:cubicBezTo>
                    <a:pt x="7817" y="3927"/>
                    <a:pt x="5400" y="5686"/>
                    <a:pt x="5400" y="7855"/>
                  </a:cubicBezTo>
                  <a:cubicBezTo>
                    <a:pt x="5400" y="10023"/>
                    <a:pt x="7817" y="11782"/>
                    <a:pt x="10800" y="11782"/>
                  </a:cubicBezTo>
                  <a:cubicBezTo>
                    <a:pt x="13783" y="11782"/>
                    <a:pt x="16200" y="10023"/>
                    <a:pt x="16200" y="7855"/>
                  </a:cubicBezTo>
                  <a:cubicBezTo>
                    <a:pt x="16200" y="5686"/>
                    <a:pt x="13783" y="3927"/>
                    <a:pt x="10800" y="3927"/>
                  </a:cubicBezTo>
                  <a:moveTo>
                    <a:pt x="10800" y="20127"/>
                  </a:moveTo>
                  <a:cubicBezTo>
                    <a:pt x="10800" y="20127"/>
                    <a:pt x="1350" y="13745"/>
                    <a:pt x="1350" y="7855"/>
                  </a:cubicBezTo>
                  <a:cubicBezTo>
                    <a:pt x="1350" y="4059"/>
                    <a:pt x="5581" y="982"/>
                    <a:pt x="10800" y="982"/>
                  </a:cubicBezTo>
                  <a:cubicBezTo>
                    <a:pt x="16019" y="982"/>
                    <a:pt x="20250" y="4059"/>
                    <a:pt x="20250" y="7855"/>
                  </a:cubicBezTo>
                  <a:cubicBezTo>
                    <a:pt x="20250" y="13745"/>
                    <a:pt x="10800" y="20127"/>
                    <a:pt x="10800" y="20127"/>
                  </a:cubicBezTo>
                  <a:moveTo>
                    <a:pt x="10800" y="0"/>
                  </a:moveTo>
                  <a:cubicBezTo>
                    <a:pt x="4836" y="0"/>
                    <a:pt x="0" y="3517"/>
                    <a:pt x="0" y="7855"/>
                  </a:cubicBezTo>
                  <a:cubicBezTo>
                    <a:pt x="0" y="14236"/>
                    <a:pt x="10800" y="21600"/>
                    <a:pt x="10800" y="21600"/>
                  </a:cubicBezTo>
                  <a:cubicBezTo>
                    <a:pt x="10800" y="21600"/>
                    <a:pt x="21600" y="14236"/>
                    <a:pt x="21600" y="7855"/>
                  </a:cubicBezTo>
                  <a:cubicBezTo>
                    <a:pt x="21600" y="3517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921433" y="7833164"/>
              <a:ext cx="558655" cy="558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929057" y="5265732"/>
              <a:ext cx="558655" cy="4062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059955" y="3811076"/>
              <a:ext cx="304722" cy="5586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66" name="Google Shape;266;p37"/>
          <p:cNvSpPr txBox="1"/>
          <p:nvPr/>
        </p:nvSpPr>
        <p:spPr>
          <a:xfrm>
            <a:off x="1479881" y="3915402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Phone</a:t>
            </a:r>
            <a:endParaRPr/>
          </a:p>
        </p:txBody>
      </p:sp>
      <p:sp>
        <p:nvSpPr>
          <p:cNvPr id="267" name="Google Shape;267;p37"/>
          <p:cNvSpPr txBox="1"/>
          <p:nvPr/>
        </p:nvSpPr>
        <p:spPr>
          <a:xfrm>
            <a:off x="1479882" y="4536539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/>
          </a:p>
        </p:txBody>
      </p:sp>
      <p:sp>
        <p:nvSpPr>
          <p:cNvPr id="268" name="Google Shape;268;p37"/>
          <p:cNvSpPr txBox="1"/>
          <p:nvPr/>
        </p:nvSpPr>
        <p:spPr>
          <a:xfrm>
            <a:off x="1479882" y="5157676"/>
            <a:ext cx="3982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11344 Coloma Road, Gold River, CA</a:t>
            </a:r>
            <a:endParaRPr/>
          </a:p>
        </p:txBody>
      </p:sp>
      <p:sp>
        <p:nvSpPr>
          <p:cNvPr id="269" name="Google Shape;269;p37"/>
          <p:cNvSpPr txBox="1"/>
          <p:nvPr/>
        </p:nvSpPr>
        <p:spPr>
          <a:xfrm>
            <a:off x="1479883" y="5742045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www.cretelligent.com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">
  <p:cSld name="Portfolio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>
            <a:spLocks noGrp="1"/>
          </p:cNvSpPr>
          <p:nvPr>
            <p:ph type="pic" idx="2"/>
          </p:nvPr>
        </p:nvSpPr>
        <p:spPr>
          <a:xfrm>
            <a:off x="8821787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2" name="Google Shape;272;p38"/>
          <p:cNvSpPr>
            <a:spLocks noGrp="1"/>
          </p:cNvSpPr>
          <p:nvPr>
            <p:ph type="pic" idx="3"/>
          </p:nvPr>
        </p:nvSpPr>
        <p:spPr>
          <a:xfrm>
            <a:off x="6200568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3" name="Google Shape;273;p38"/>
          <p:cNvSpPr>
            <a:spLocks noGrp="1"/>
          </p:cNvSpPr>
          <p:nvPr>
            <p:ph type="pic" idx="4"/>
          </p:nvPr>
        </p:nvSpPr>
        <p:spPr>
          <a:xfrm>
            <a:off x="3579350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4" name="Google Shape;274;p38"/>
          <p:cNvSpPr>
            <a:spLocks noGrp="1"/>
          </p:cNvSpPr>
          <p:nvPr>
            <p:ph type="pic" idx="5"/>
          </p:nvPr>
        </p:nvSpPr>
        <p:spPr>
          <a:xfrm>
            <a:off x="958131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5" name="Google Shape;275;p38"/>
          <p:cNvSpPr>
            <a:spLocks noGrp="1"/>
          </p:cNvSpPr>
          <p:nvPr>
            <p:ph type="pic" idx="6"/>
          </p:nvPr>
        </p:nvSpPr>
        <p:spPr>
          <a:xfrm>
            <a:off x="8821787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6" name="Google Shape;276;p38"/>
          <p:cNvSpPr>
            <a:spLocks noGrp="1"/>
          </p:cNvSpPr>
          <p:nvPr>
            <p:ph type="pic" idx="7"/>
          </p:nvPr>
        </p:nvSpPr>
        <p:spPr>
          <a:xfrm>
            <a:off x="6200568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7" name="Google Shape;277;p38"/>
          <p:cNvSpPr>
            <a:spLocks noGrp="1"/>
          </p:cNvSpPr>
          <p:nvPr>
            <p:ph type="pic" idx="8"/>
          </p:nvPr>
        </p:nvSpPr>
        <p:spPr>
          <a:xfrm>
            <a:off x="3579350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8" name="Google Shape;278;p38"/>
          <p:cNvSpPr>
            <a:spLocks noGrp="1"/>
          </p:cNvSpPr>
          <p:nvPr>
            <p:ph type="pic" idx="9"/>
          </p:nvPr>
        </p:nvSpPr>
        <p:spPr>
          <a:xfrm>
            <a:off x="958131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>
  <p:cSld name="Portfolio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>
            <a:spLocks noGrp="1"/>
          </p:cNvSpPr>
          <p:nvPr>
            <p:ph type="pic" idx="2"/>
          </p:nvPr>
        </p:nvSpPr>
        <p:spPr>
          <a:xfrm>
            <a:off x="8101641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1" name="Google Shape;281;p39"/>
          <p:cNvSpPr>
            <a:spLocks noGrp="1"/>
          </p:cNvSpPr>
          <p:nvPr>
            <p:ph type="pic" idx="3"/>
          </p:nvPr>
        </p:nvSpPr>
        <p:spPr>
          <a:xfrm>
            <a:off x="1081949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p39"/>
          <p:cNvSpPr>
            <a:spLocks noGrp="1"/>
          </p:cNvSpPr>
          <p:nvPr>
            <p:ph type="pic" idx="4"/>
          </p:nvPr>
        </p:nvSpPr>
        <p:spPr>
          <a:xfrm>
            <a:off x="4591795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 Images">
  <p:cSld name="Portfolio 2 Image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>
            <a:spLocks noGrp="1"/>
          </p:cNvSpPr>
          <p:nvPr>
            <p:ph type="pic" idx="2"/>
          </p:nvPr>
        </p:nvSpPr>
        <p:spPr>
          <a:xfrm>
            <a:off x="6514008" y="1781576"/>
            <a:ext cx="4506267" cy="35940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5" name="Google Shape;285;p40"/>
          <p:cNvSpPr>
            <a:spLocks noGrp="1"/>
          </p:cNvSpPr>
          <p:nvPr>
            <p:ph type="pic" idx="3"/>
          </p:nvPr>
        </p:nvSpPr>
        <p:spPr>
          <a:xfrm>
            <a:off x="1193491" y="1781576"/>
            <a:ext cx="4506267" cy="35940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7 Mockup">
  <p:cSld name="iPhone 7 Mockup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>
            <a:spLocks noGrp="1"/>
          </p:cNvSpPr>
          <p:nvPr>
            <p:ph type="pic" idx="2"/>
          </p:nvPr>
        </p:nvSpPr>
        <p:spPr>
          <a:xfrm>
            <a:off x="5164298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8" name="Google Shape;288;p41"/>
          <p:cNvSpPr>
            <a:spLocks noGrp="1"/>
          </p:cNvSpPr>
          <p:nvPr>
            <p:ph type="pic" idx="3"/>
          </p:nvPr>
        </p:nvSpPr>
        <p:spPr>
          <a:xfrm>
            <a:off x="8503383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9" name="Google Shape;289;p41"/>
          <p:cNvSpPr>
            <a:spLocks noGrp="1"/>
          </p:cNvSpPr>
          <p:nvPr>
            <p:ph type="pic" idx="4"/>
          </p:nvPr>
        </p:nvSpPr>
        <p:spPr>
          <a:xfrm>
            <a:off x="1836102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 design slide">
  <p:cSld name="App design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2" name="Google Shape;292;p42"/>
          <p:cNvSpPr>
            <a:spLocks noGrp="1"/>
          </p:cNvSpPr>
          <p:nvPr>
            <p:ph type="pic" idx="3"/>
          </p:nvPr>
        </p:nvSpPr>
        <p:spPr>
          <a:xfrm>
            <a:off x="4249722" y="2575932"/>
            <a:ext cx="3714323" cy="655691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9"/>
              <a:buFont typeface="Calibri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4" y="218317"/>
            <a:ext cx="2580153" cy="709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pp design slide">
  <p:cSld name="1_App design slid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5" name="Google Shape;295;p43"/>
          <p:cNvSpPr>
            <a:spLocks noGrp="1"/>
          </p:cNvSpPr>
          <p:nvPr>
            <p:ph type="pic" idx="3"/>
          </p:nvPr>
        </p:nvSpPr>
        <p:spPr>
          <a:xfrm>
            <a:off x="4376825" y="2725872"/>
            <a:ext cx="3453370" cy="21806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2 Images">
  <p:cSld name="1_Portfolio 2 Image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3601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1">
  <p:cSld name="TEAM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>
            <a:spLocks noGrp="1"/>
          </p:cNvSpPr>
          <p:nvPr>
            <p:ph type="pic" idx="2"/>
          </p:nvPr>
        </p:nvSpPr>
        <p:spPr>
          <a:xfrm>
            <a:off x="4995472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" name="Google Shape;300;p45"/>
          <p:cNvSpPr>
            <a:spLocks noGrp="1"/>
          </p:cNvSpPr>
          <p:nvPr>
            <p:ph type="pic" idx="3"/>
          </p:nvPr>
        </p:nvSpPr>
        <p:spPr>
          <a:xfrm>
            <a:off x="8442954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" name="Google Shape;301;p45"/>
          <p:cNvSpPr>
            <a:spLocks noGrp="1"/>
          </p:cNvSpPr>
          <p:nvPr>
            <p:ph type="pic" idx="4"/>
          </p:nvPr>
        </p:nvSpPr>
        <p:spPr>
          <a:xfrm>
            <a:off x="1524537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2">
  <p:cSld name="TEAM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>
            <a:spLocks noGrp="1"/>
          </p:cNvSpPr>
          <p:nvPr>
            <p:ph type="pic" idx="2"/>
          </p:nvPr>
        </p:nvSpPr>
        <p:spPr>
          <a:xfrm>
            <a:off x="9086320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4" name="Google Shape;304;p46"/>
          <p:cNvSpPr>
            <a:spLocks noGrp="1"/>
          </p:cNvSpPr>
          <p:nvPr>
            <p:ph type="pic" idx="3"/>
          </p:nvPr>
        </p:nvSpPr>
        <p:spPr>
          <a:xfrm>
            <a:off x="6476258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5" name="Google Shape;305;p46"/>
          <p:cNvSpPr>
            <a:spLocks noGrp="1"/>
          </p:cNvSpPr>
          <p:nvPr>
            <p:ph type="pic" idx="4"/>
          </p:nvPr>
        </p:nvSpPr>
        <p:spPr>
          <a:xfrm>
            <a:off x="3866197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46"/>
          <p:cNvSpPr>
            <a:spLocks noGrp="1"/>
          </p:cNvSpPr>
          <p:nvPr>
            <p:ph type="pic" idx="5"/>
          </p:nvPr>
        </p:nvSpPr>
        <p:spPr>
          <a:xfrm>
            <a:off x="1256135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O MESSAGE">
  <p:cSld name="CEO MESSAGE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>
            <a:spLocks noGrp="1"/>
          </p:cNvSpPr>
          <p:nvPr>
            <p:ph type="pic" idx="2"/>
          </p:nvPr>
        </p:nvSpPr>
        <p:spPr>
          <a:xfrm>
            <a:off x="2296109" y="2346731"/>
            <a:ext cx="9895891" cy="29885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9" name="Google Shape;309;p47"/>
          <p:cNvSpPr>
            <a:spLocks noGrp="1"/>
          </p:cNvSpPr>
          <p:nvPr>
            <p:ph type="pic" idx="3"/>
          </p:nvPr>
        </p:nvSpPr>
        <p:spPr>
          <a:xfrm>
            <a:off x="928535" y="2138058"/>
            <a:ext cx="3700427" cy="340587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rojects of 4">
  <p:cSld name="3_Projects of 4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>
            <a:spLocks noGrp="1"/>
          </p:cNvSpPr>
          <p:nvPr>
            <p:ph type="pic" idx="2"/>
          </p:nvPr>
        </p:nvSpPr>
        <p:spPr>
          <a:xfrm>
            <a:off x="0" y="1828800"/>
            <a:ext cx="12192000" cy="502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Image">
  <p:cSld name="Half Imag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Image">
  <p:cSld name="Left Imag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6" name="Google Shape;316;p50"/>
          <p:cNvSpPr/>
          <p:nvPr/>
        </p:nvSpPr>
        <p:spPr>
          <a:xfrm>
            <a:off x="11076045" y="245327"/>
            <a:ext cx="468473" cy="5687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PICTURE 1">
  <p:cSld name="1_BIG PICTURE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>
            <a:spLocks noGrp="1"/>
          </p:cNvSpPr>
          <p:nvPr>
            <p:ph type="pic" idx="2"/>
          </p:nvPr>
        </p:nvSpPr>
        <p:spPr>
          <a:xfrm>
            <a:off x="4954936" y="880500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51"/>
          <p:cNvSpPr>
            <a:spLocks noGrp="1"/>
          </p:cNvSpPr>
          <p:nvPr>
            <p:ph type="pic" idx="3"/>
          </p:nvPr>
        </p:nvSpPr>
        <p:spPr>
          <a:xfrm>
            <a:off x="6225549" y="3085594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0" name="Google Shape;320;p51"/>
          <p:cNvSpPr>
            <a:spLocks noGrp="1"/>
          </p:cNvSpPr>
          <p:nvPr>
            <p:ph type="pic" idx="4"/>
          </p:nvPr>
        </p:nvSpPr>
        <p:spPr>
          <a:xfrm>
            <a:off x="9094387" y="880500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s">
  <p:cSld name="Big title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360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8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9"/>
              <a:buFont typeface="Calibri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ojects of 4">
  <p:cSld name="1_Projects of 4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>
            <a:spLocks noGrp="1"/>
          </p:cNvSpPr>
          <p:nvPr>
            <p:ph type="pic" idx="2"/>
          </p:nvPr>
        </p:nvSpPr>
        <p:spPr>
          <a:xfrm>
            <a:off x="4550638" y="-544074"/>
            <a:ext cx="5738456" cy="90901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5" name="Google Shape;325;p53"/>
          <p:cNvSpPr>
            <a:spLocks noGrp="1"/>
          </p:cNvSpPr>
          <p:nvPr>
            <p:ph type="pic" idx="3"/>
          </p:nvPr>
        </p:nvSpPr>
        <p:spPr>
          <a:xfrm>
            <a:off x="5204236" y="-261529"/>
            <a:ext cx="8840287" cy="62039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s of 2">
  <p:cSld name="Testimonials of 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4"/>
          <p:cNvSpPr>
            <a:spLocks noGrp="1"/>
          </p:cNvSpPr>
          <p:nvPr>
            <p:ph type="pic" idx="2"/>
          </p:nvPr>
        </p:nvSpPr>
        <p:spPr>
          <a:xfrm>
            <a:off x="6846116" y="2700897"/>
            <a:ext cx="1436580" cy="143620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8" name="Google Shape;328;p54"/>
          <p:cNvSpPr>
            <a:spLocks noGrp="1"/>
          </p:cNvSpPr>
          <p:nvPr>
            <p:ph type="pic" idx="3"/>
          </p:nvPr>
        </p:nvSpPr>
        <p:spPr>
          <a:xfrm>
            <a:off x="1412199" y="2777097"/>
            <a:ext cx="1436580" cy="143620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Background with image">
  <p:cSld name="3_Big Background with image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>
            <a:spLocks noGrp="1"/>
          </p:cNvSpPr>
          <p:nvPr>
            <p:ph type="pic" idx="2"/>
          </p:nvPr>
        </p:nvSpPr>
        <p:spPr>
          <a:xfrm flipH="1">
            <a:off x="6689557" y="0"/>
            <a:ext cx="5502441" cy="6809822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sp>
      <p:pic>
        <p:nvPicPr>
          <p:cNvPr id="331" name="Google Shape;331;p55" descr="A picture containing text, tile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43197" y="1633"/>
            <a:ext cx="6139197" cy="685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6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 App Mockup">
  <p:cSld name="Desktop App Mockup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>
            <a:spLocks noGrp="1"/>
          </p:cNvSpPr>
          <p:nvPr>
            <p:ph type="pic" idx="2"/>
          </p:nvPr>
        </p:nvSpPr>
        <p:spPr>
          <a:xfrm>
            <a:off x="1317513" y="2332939"/>
            <a:ext cx="3757614" cy="22613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1541-D5A7-7C42-9572-51806BE67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32A7F-E2A4-E540-93F8-E660C1126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BEA1B-5CE2-4A4A-BD69-ADA91771A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073AA-D506-AD4A-B753-5A6C12A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52AD7-3932-8F41-86DB-34997284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80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B6FE-D654-9449-948D-7E24B19F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2BC3-B5D6-0B41-A130-B3D83C7A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1C2EC-C36F-D742-AEB0-59785885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7295-A80F-2541-B10E-C411E63E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57EB3-D897-154B-A9F7-8BD8BE65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73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C2A1-0A27-8E4C-9A0C-400DB0D6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9FA36-9B96-8C4A-803D-0C2C67C6D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E822A-8C23-5045-82E2-CEFD0211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04245-BFA1-9F4F-B3EC-C985E2BC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5D578-07CE-344A-8E69-522339DA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4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97FF-507A-7848-9165-14F9B1EC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D53-6E32-6548-8FF1-5ADCD7FB5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B4D4B-73E1-354A-A95F-5D302DEBC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B7A99-1492-664E-82C9-A573C286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76D3-9529-DF4B-8765-BBF47D1C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FE79C-7602-4B4C-855B-D3C06204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7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A2C6-184A-374C-AA57-0B34F1A5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3FC1-92B0-594B-8084-B83B490A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CF739-D86E-8241-BA8C-B66546AF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D7381-FF71-0A40-9F6A-8C979577A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A4271-DF60-A246-8857-E0A607D27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A147F2-73B7-3B48-909F-2F10E233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D529D-171A-AF4A-902F-2A4858D5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DDDD2-232A-0F49-A79E-A9DD1AB4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7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9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14A1-BA00-8040-B6AD-F59B664F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4F7F7-7F6D-E142-AD41-20D3A604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3EBB9-B5D4-724B-A087-17D60B30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9EC0C-0F60-6B4D-B6FB-C2C906B0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C4320B-959D-0A42-9980-3CE31A79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2221B-DA29-AF43-8D96-FEF5792A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396DF-668A-6C41-AC6E-382E277D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5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AA4E-5ADF-7F44-B4E5-3F18712A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9ABAD-99C1-354B-B356-D6D4AF21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22BCF-5108-C648-908A-0EA253E79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D961E-25BE-4145-A6EC-939A76EA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D65D-EA34-F547-921F-6B98BB3C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6F5F8-C645-CF42-8885-FBB07055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7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3340-FE6E-F849-9A73-FB266560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5B84E2-D1A8-4648-A32D-90124392C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BC020-9863-F54F-A03B-820600E9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AE2B7-0B79-6540-A3EE-2A672196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2FAD8-59A8-7441-A9B3-55835DAB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826B4-015A-6F41-82AC-63E16A37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1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584B-57DE-BD42-A997-E3D020C3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CA3EC-A322-844E-83B8-143DF51D7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CC3D-5282-9D4D-892E-6D2E1FA8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FD195-75E6-6C42-9FB4-08855F19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36356-BE38-FB44-9763-AA700463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32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39BF7A-1D1F-FB4A-BEC6-A5AF58AEB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689A7-47D7-164A-8E94-56ED0DAF1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5FBCF-0D0A-654F-B281-0BEC74E0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80F0-9B0A-4A4C-A5AF-468DEBC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CFB01-BA81-F24B-97F8-213C182A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977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6B9601F-1275-48A6-9399-0BBA1B3D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0" y="219732"/>
            <a:ext cx="3026158" cy="6294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D8A3E97-2DF8-4A25-97F8-8092C7C7400C}"/>
              </a:ext>
            </a:extLst>
          </p:cNvPr>
          <p:cNvGrpSpPr/>
          <p:nvPr userDrawn="1"/>
        </p:nvGrpSpPr>
        <p:grpSpPr>
          <a:xfrm>
            <a:off x="140985" y="5881510"/>
            <a:ext cx="950631" cy="868859"/>
            <a:chOff x="11125202" y="147145"/>
            <a:chExt cx="977459" cy="89338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B7E02D-4A61-4F3A-B32A-D171590CDA3F}"/>
                </a:ext>
              </a:extLst>
            </p:cNvPr>
            <p:cNvSpPr/>
            <p:nvPr userDrawn="1"/>
          </p:nvSpPr>
          <p:spPr>
            <a:xfrm>
              <a:off x="11582401" y="147145"/>
              <a:ext cx="472965" cy="515007"/>
            </a:xfrm>
            <a:prstGeom prst="roundRect">
              <a:avLst>
                <a:gd name="adj" fmla="val 16667"/>
              </a:avLst>
            </a:prstGeom>
            <a:solidFill>
              <a:srgbClr val="001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CAAA66-1087-4908-A6FE-ECADE1DC6AFF}"/>
                </a:ext>
              </a:extLst>
            </p:cNvPr>
            <p:cNvSpPr/>
            <p:nvPr userDrawn="1"/>
          </p:nvSpPr>
          <p:spPr>
            <a:xfrm>
              <a:off x="11125202" y="241739"/>
              <a:ext cx="331074" cy="320565"/>
            </a:xfrm>
            <a:prstGeom prst="roundRect">
              <a:avLst>
                <a:gd name="adj" fmla="val 16667"/>
              </a:avLst>
            </a:prstGeom>
            <a:solidFill>
              <a:srgbClr val="A1C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D053561-DE89-42B4-AE97-BC81278D29B9}"/>
                </a:ext>
              </a:extLst>
            </p:cNvPr>
            <p:cNvSpPr/>
            <p:nvPr userDrawn="1"/>
          </p:nvSpPr>
          <p:spPr>
            <a:xfrm>
              <a:off x="11824136" y="762001"/>
              <a:ext cx="278525" cy="278524"/>
            </a:xfrm>
            <a:prstGeom prst="roundRect">
              <a:avLst>
                <a:gd name="adj" fmla="val 16667"/>
              </a:avLst>
            </a:prstGeom>
            <a:solidFill>
              <a:srgbClr val="A1C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696BD6-8E46-4883-AACF-1F1779104DE8}"/>
                </a:ext>
              </a:extLst>
            </p:cNvPr>
            <p:cNvSpPr/>
            <p:nvPr userDrawn="1"/>
          </p:nvSpPr>
          <p:spPr>
            <a:xfrm>
              <a:off x="11235560" y="698939"/>
              <a:ext cx="325820" cy="331075"/>
            </a:xfrm>
            <a:prstGeom prst="roundRect">
              <a:avLst>
                <a:gd name="adj" fmla="val 16667"/>
              </a:avLst>
            </a:prstGeom>
            <a:solidFill>
              <a:srgbClr val="001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67C70C-5F9F-4DBD-9B0B-0D938925E9AA}"/>
              </a:ext>
            </a:extLst>
          </p:cNvPr>
          <p:cNvSpPr txBox="1"/>
          <p:nvPr userDrawn="1"/>
        </p:nvSpPr>
        <p:spPr>
          <a:xfrm>
            <a:off x="8905872" y="6568965"/>
            <a:ext cx="3233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eScreenLogic | All rights Reserved | Not for Distribution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337C024-EE48-4F80-94DA-27504A272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54"/>
          <a:stretch/>
        </p:blipFill>
        <p:spPr>
          <a:xfrm>
            <a:off x="11672711" y="6202832"/>
            <a:ext cx="327377" cy="3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4C3FAD-DBD0-4F8B-B341-64ECCBC5BA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5877" y="376236"/>
            <a:ext cx="8504701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Page title here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30F0D09-AED3-4863-9511-0029F53B0D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3100" y="1324965"/>
            <a:ext cx="11183353" cy="49101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4184F6A-A960-405D-A971-95E7FB485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1" y="196147"/>
            <a:ext cx="2654190" cy="72800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66DE00-0DE6-4FE6-B71A-0E1E112F5196}"/>
              </a:ext>
            </a:extLst>
          </p:cNvPr>
          <p:cNvCxnSpPr/>
          <p:nvPr userDrawn="1"/>
        </p:nvCxnSpPr>
        <p:spPr>
          <a:xfrm flipV="1">
            <a:off x="3023857" y="307818"/>
            <a:ext cx="0" cy="479833"/>
          </a:xfrm>
          <a:prstGeom prst="line">
            <a:avLst/>
          </a:prstGeom>
          <a:ln w="19050">
            <a:solidFill>
              <a:srgbClr val="A1C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392;p6">
            <a:extLst>
              <a:ext uri="{FF2B5EF4-FFF2-40B4-BE49-F238E27FC236}">
                <a16:creationId xmlns:a16="http://schemas.microsoft.com/office/drawing/2014/main" id="{E40DAE74-D566-E0AE-79AC-ECE21A285721}"/>
              </a:ext>
            </a:extLst>
          </p:cNvPr>
          <p:cNvSpPr txBox="1"/>
          <p:nvPr userDrawn="1"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179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0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3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83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8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4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4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84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8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843BA-447F-C54E-97F8-527F4846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E614-B9F4-4541-9A03-0D9783197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6F65F-5712-E24D-BB06-FAF2C9E38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4855-7EBB-5449-AA77-56C3AD7C4296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62CF1-3857-2240-B00F-B60875BAB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B8A2-627D-D048-9F93-3ECD0E373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5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retelligen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"/>
          <p:cNvSpPr txBox="1">
            <a:spLocks noGrp="1"/>
          </p:cNvSpPr>
          <p:nvPr>
            <p:ph type="body" idx="1"/>
          </p:nvPr>
        </p:nvSpPr>
        <p:spPr>
          <a:xfrm>
            <a:off x="913275" y="2664982"/>
            <a:ext cx="6827647" cy="135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dirty="0"/>
              <a:t>Parcel Identification &amp; ALTA Surveys: What you need to know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sz="1700" b="0" dirty="0"/>
              <a:t>November 19, 2025</a:t>
            </a:r>
            <a:endParaRPr sz="1700" b="0" dirty="0"/>
          </a:p>
        </p:txBody>
      </p:sp>
      <p:sp>
        <p:nvSpPr>
          <p:cNvPr id="342" name="Google Shape;342;p1"/>
          <p:cNvSpPr txBox="1"/>
          <p:nvPr/>
        </p:nvSpPr>
        <p:spPr>
          <a:xfrm>
            <a:off x="974729" y="4347184"/>
            <a:ext cx="6827647" cy="198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Presented by:</a:t>
            </a:r>
            <a:endParaRPr sz="2000" b="1" i="0" u="none" strike="noStrike" cap="none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Wendell Sommers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Brent Oswald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1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498" cy="6922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p22"/>
          <p:cNvGrpSpPr/>
          <p:nvPr/>
        </p:nvGrpSpPr>
        <p:grpSpPr>
          <a:xfrm>
            <a:off x="853331" y="4038667"/>
            <a:ext cx="5609865" cy="2754580"/>
            <a:chOff x="1648374" y="7414804"/>
            <a:chExt cx="11219730" cy="5509160"/>
          </a:xfrm>
        </p:grpSpPr>
        <p:sp>
          <p:nvSpPr>
            <p:cNvPr id="525" name="Google Shape;525;p22"/>
            <p:cNvSpPr txBox="1"/>
            <p:nvPr/>
          </p:nvSpPr>
          <p:spPr>
            <a:xfrm>
              <a:off x="2647404" y="7414804"/>
              <a:ext cx="10220700" cy="5509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 </a:t>
              </a:r>
              <a:endParaRPr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b.oswald@cretelligent.com</a:t>
              </a:r>
              <a:endParaRPr dirty="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w.sommers@cretelligent.com</a:t>
              </a:r>
              <a:endParaRPr lang="en-US" dirty="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  <a:hlinkClick r:id="rId4"/>
                </a:rPr>
                <a:t>www.cretelligent.com</a:t>
              </a: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866.901.1702</a:t>
              </a:r>
              <a:endParaRPr lang="en-U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1648374" y="12039234"/>
              <a:ext cx="558656" cy="558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1655998" y="9451924"/>
              <a:ext cx="558656" cy="4062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8" name="Google Shape;528;p22"/>
          <p:cNvSpPr/>
          <p:nvPr/>
        </p:nvSpPr>
        <p:spPr>
          <a:xfrm>
            <a:off x="860458" y="5716526"/>
            <a:ext cx="279328" cy="2031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2"/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"/>
          <p:cNvSpPr txBox="1"/>
          <p:nvPr/>
        </p:nvSpPr>
        <p:spPr>
          <a:xfrm>
            <a:off x="2959355" y="281991"/>
            <a:ext cx="59833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14224A"/>
                </a:solidFill>
                <a:latin typeface="Open Sans"/>
                <a:ea typeface="Open Sans"/>
                <a:cs typeface="Open Sans"/>
                <a:sym typeface="Open Sans"/>
              </a:rPr>
              <a:t>Recap – September Webinar </a:t>
            </a:r>
            <a:endParaRPr dirty="0"/>
          </a:p>
        </p:txBody>
      </p:sp>
      <p:sp>
        <p:nvSpPr>
          <p:cNvPr id="350" name="Google Shape;350;p2"/>
          <p:cNvSpPr txBox="1"/>
          <p:nvPr/>
        </p:nvSpPr>
        <p:spPr>
          <a:xfrm>
            <a:off x="282451" y="1209025"/>
            <a:ext cx="9109309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ALTA/NSPS 101 – What is a survey; why do we need them?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Understanding the purpose and scope of your project</a:t>
            </a:r>
          </a:p>
          <a:p>
            <a:pPr marL="304784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Lender and title considerations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Engineering vs Transactional surveys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Collecting necessary prior due diligence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Timing and expectations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</a:pPr>
            <a:r>
              <a:rPr lang="en-US" sz="1800" i="1" dirty="0">
                <a:solidFill>
                  <a:schemeClr val="bg2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We’ll share a recording of the first session </a:t>
            </a:r>
            <a:br>
              <a:rPr lang="en-US" sz="1800" i="1" dirty="0">
                <a:solidFill>
                  <a:schemeClr val="bg2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800" i="1" dirty="0">
                <a:solidFill>
                  <a:schemeClr val="bg2">
                    <a:lumMod val="50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our follow-up email!</a:t>
            </a:r>
          </a:p>
        </p:txBody>
      </p:sp>
      <p:sp>
        <p:nvSpPr>
          <p:cNvPr id="351" name="Google Shape;351;p2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>
          <a:extLst>
            <a:ext uri="{FF2B5EF4-FFF2-40B4-BE49-F238E27FC236}">
              <a16:creationId xmlns:a16="http://schemas.microsoft.com/office/drawing/2014/main" id="{4CB915FD-97C2-137C-2860-F78A83C7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2">
            <a:extLst>
              <a:ext uri="{FF2B5EF4-FFF2-40B4-BE49-F238E27FC236}">
                <a16:creationId xmlns:a16="http://schemas.microsoft.com/office/drawing/2014/main" id="{628118EE-AF46-4B79-A3DC-8C8281366FE3}"/>
              </a:ext>
            </a:extLst>
          </p:cNvPr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">
            <a:extLst>
              <a:ext uri="{FF2B5EF4-FFF2-40B4-BE49-F238E27FC236}">
                <a16:creationId xmlns:a16="http://schemas.microsoft.com/office/drawing/2014/main" id="{C758BFAB-964D-1F21-C593-9C0310DF0AA4}"/>
              </a:ext>
            </a:extLst>
          </p:cNvPr>
          <p:cNvSpPr txBox="1"/>
          <p:nvPr/>
        </p:nvSpPr>
        <p:spPr>
          <a:xfrm>
            <a:off x="2959356" y="281991"/>
            <a:ext cx="33554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14224A"/>
                </a:solidFill>
                <a:latin typeface="Open Sans"/>
                <a:ea typeface="Open Sans"/>
                <a:cs typeface="Open Sans"/>
                <a:sym typeface="Open Sans"/>
              </a:rPr>
              <a:t>Today’s agenda </a:t>
            </a:r>
            <a:endParaRPr dirty="0"/>
          </a:p>
        </p:txBody>
      </p:sp>
      <p:sp>
        <p:nvSpPr>
          <p:cNvPr id="350" name="Google Shape;350;p2">
            <a:extLst>
              <a:ext uri="{FF2B5EF4-FFF2-40B4-BE49-F238E27FC236}">
                <a16:creationId xmlns:a16="http://schemas.microsoft.com/office/drawing/2014/main" id="{7458B32A-D0FC-BAB9-AF14-3A723CD6FD11}"/>
              </a:ext>
            </a:extLst>
          </p:cNvPr>
          <p:cNvSpPr txBox="1"/>
          <p:nvPr/>
        </p:nvSpPr>
        <p:spPr>
          <a:xfrm>
            <a:off x="307618" y="1222179"/>
            <a:ext cx="9109309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Why do commercial properties have more than one parcel?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Locating the primary parcel</a:t>
            </a:r>
          </a:p>
          <a:p>
            <a:pPr marL="304784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How to locate incorrect addresses or no addresses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Determining secondary parcels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Beneficial easements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Why is all of this important?</a:t>
            </a:r>
          </a:p>
        </p:txBody>
      </p:sp>
      <p:sp>
        <p:nvSpPr>
          <p:cNvPr id="351" name="Google Shape;351;p2">
            <a:extLst>
              <a:ext uri="{FF2B5EF4-FFF2-40B4-BE49-F238E27FC236}">
                <a16:creationId xmlns:a16="http://schemas.microsoft.com/office/drawing/2014/main" id="{E34967C3-F6B2-9EFA-C1F0-8309F634416E}"/>
              </a:ext>
            </a:extLst>
          </p:cNvPr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E1B53-4425-0BDA-9B91-9DB3D50CD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196" y="2641794"/>
            <a:ext cx="2599804" cy="3220720"/>
          </a:xfrm>
          <a:prstGeom prst="rect">
            <a:avLst/>
          </a:prstGeom>
        </p:spPr>
      </p:pic>
      <p:sp>
        <p:nvSpPr>
          <p:cNvPr id="355" name="Google Shape;355;p2">
            <a:extLst>
              <a:ext uri="{FF2B5EF4-FFF2-40B4-BE49-F238E27FC236}">
                <a16:creationId xmlns:a16="http://schemas.microsoft.com/office/drawing/2014/main" id="{06E6EF4E-03E6-1AE4-DDDA-4CA2E49B80F3}"/>
              </a:ext>
            </a:extLst>
          </p:cNvPr>
          <p:cNvSpPr txBox="1"/>
          <p:nvPr/>
        </p:nvSpPr>
        <p:spPr>
          <a:xfrm>
            <a:off x="9261181" y="1556093"/>
            <a:ext cx="284708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SPEAKERS</a:t>
            </a:r>
            <a:endParaRPr sz="2400" dirty="0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5" name="Google Shape;359;p2">
            <a:extLst>
              <a:ext uri="{FF2B5EF4-FFF2-40B4-BE49-F238E27FC236}">
                <a16:creationId xmlns:a16="http://schemas.microsoft.com/office/drawing/2014/main" id="{4E49766D-25B6-1026-7502-FCB99EB35C99}"/>
              </a:ext>
            </a:extLst>
          </p:cNvPr>
          <p:cNvSpPr txBox="1"/>
          <p:nvPr/>
        </p:nvSpPr>
        <p:spPr>
          <a:xfrm>
            <a:off x="8550390" y="2907123"/>
            <a:ext cx="240877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Wendell </a:t>
            </a:r>
            <a:b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Sommers</a:t>
            </a:r>
            <a:endParaRPr sz="1800"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" name="Google Shape;359;p2">
            <a:extLst>
              <a:ext uri="{FF2B5EF4-FFF2-40B4-BE49-F238E27FC236}">
                <a16:creationId xmlns:a16="http://schemas.microsoft.com/office/drawing/2014/main" id="{173E57EA-F47F-2354-3CD5-7AB70CA236B7}"/>
              </a:ext>
            </a:extLst>
          </p:cNvPr>
          <p:cNvSpPr txBox="1"/>
          <p:nvPr/>
        </p:nvSpPr>
        <p:spPr>
          <a:xfrm>
            <a:off x="7947738" y="4605221"/>
            <a:ext cx="2408772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Brent</a:t>
            </a:r>
            <a:b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800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Oswald</a:t>
            </a:r>
            <a:endParaRPr sz="1800"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9556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5598C-F491-7481-27E3-1E4020F394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481A1-A6C6-6C1E-0DB5-C8BF6B1FA504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392E91-283E-8808-AD63-F0C5D6670653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22A88B19-60CD-4B07-4066-99D486FD1DCE}"/>
              </a:ext>
            </a:extLst>
          </p:cNvPr>
          <p:cNvSpPr txBox="1"/>
          <p:nvPr/>
        </p:nvSpPr>
        <p:spPr>
          <a:xfrm>
            <a:off x="7242401" y="2227446"/>
            <a:ext cx="4949599" cy="379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Municipalities allow buildings to be built across parcel lines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Most common in older areas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Lot combination not required</a:t>
            </a: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B9F59096-0629-E53E-8AA0-67616E365D11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Commercial properties explained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382;p5">
            <a:extLst>
              <a:ext uri="{FF2B5EF4-FFF2-40B4-BE49-F238E27FC236}">
                <a16:creationId xmlns:a16="http://schemas.microsoft.com/office/drawing/2014/main" id="{28586A7D-95E6-2120-C8D0-380A0E1C55B2}"/>
              </a:ext>
            </a:extLst>
          </p:cNvPr>
          <p:cNvSpPr txBox="1"/>
          <p:nvPr/>
        </p:nvSpPr>
        <p:spPr>
          <a:xfrm>
            <a:off x="510641" y="1014184"/>
            <a:ext cx="11412185" cy="111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457200" lvl="1">
              <a:lnSpc>
                <a:spcPct val="150000"/>
              </a:lnSpc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Why do commercial properties have more than one parcel?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08F671-9CE6-4279-6C48-07D2676A9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19" y="1717942"/>
            <a:ext cx="6671681" cy="5089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7388BD-DE7A-64C0-6984-9E2D592A6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729" y="4290693"/>
            <a:ext cx="5002015" cy="22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7AE2C-741C-C4E4-5F6B-B3F8FD7E3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4AEBB-953D-4928-0159-4B87B722D29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CB0F83-6AFB-06F6-37C4-9F4BE4EF75C0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99FC16-3E91-2AC9-1972-AF4DFD9438E0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109E19B4-B551-949D-4D97-D9F2D79AB03E}"/>
              </a:ext>
            </a:extLst>
          </p:cNvPr>
          <p:cNvSpPr txBox="1"/>
          <p:nvPr/>
        </p:nvSpPr>
        <p:spPr>
          <a:xfrm>
            <a:off x="7242401" y="2227446"/>
            <a:ext cx="4949599" cy="379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Business has expanded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Parking or storage needed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Opportunistic</a:t>
            </a: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95113650-76B3-E9DD-498D-6D0E463E319B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Commercial properties explained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382;p5">
            <a:extLst>
              <a:ext uri="{FF2B5EF4-FFF2-40B4-BE49-F238E27FC236}">
                <a16:creationId xmlns:a16="http://schemas.microsoft.com/office/drawing/2014/main" id="{008C4E2C-DFCF-0144-53BD-D448A08A77DF}"/>
              </a:ext>
            </a:extLst>
          </p:cNvPr>
          <p:cNvSpPr txBox="1"/>
          <p:nvPr/>
        </p:nvSpPr>
        <p:spPr>
          <a:xfrm>
            <a:off x="510641" y="1014184"/>
            <a:ext cx="11412185" cy="111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457200" lvl="1">
              <a:lnSpc>
                <a:spcPct val="150000"/>
              </a:lnSpc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Why do commercial properties have more than one parcel?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69EC91-3C57-4A4D-E32F-947571191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3713" y="1717942"/>
            <a:ext cx="5845693" cy="5089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FB8393-69FC-C338-848D-2853AB48A3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49808" y="4867541"/>
            <a:ext cx="5841121" cy="19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8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875C6-76F6-C8B4-F059-350B3BF8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A41FA-446F-5887-F9FF-5FADF05DC4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687FE2-6EF8-C873-FFB0-5A6607C33FA3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BC119D-77F0-545A-D6D0-8035FC5CB3E9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B8AB91B0-8401-1023-2A1E-142DF06C744F}"/>
              </a:ext>
            </a:extLst>
          </p:cNvPr>
          <p:cNvSpPr txBox="1"/>
          <p:nvPr/>
        </p:nvSpPr>
        <p:spPr>
          <a:xfrm>
            <a:off x="570018" y="1207911"/>
            <a:ext cx="9898082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Best scenario-address just works on a single parcel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Address doesn’t work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a) Doesn’t match assessor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b) Transposed address</a:t>
            </a: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There is no address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a) Cell phone tower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b) Vacant land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/>
              <a:t>	</a:t>
            </a: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c) Parcels not yet created/recorded</a:t>
            </a: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Confirm use matches client information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76A83CF7-E375-03D3-A588-4A1C8977989B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Locating the primary parcel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0066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6F067-2B3A-D1A9-D57E-60185511A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AAC2-7A43-643A-AF0D-68699AE87EC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C0E982-73CD-D5D1-989C-FB6EAAC15D19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6039D0-E463-83F3-AFF8-37F8DDE91091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B008229E-A6BC-14AB-7671-B930A853ED53}"/>
              </a:ext>
            </a:extLst>
          </p:cNvPr>
          <p:cNvSpPr txBox="1"/>
          <p:nvPr/>
        </p:nvSpPr>
        <p:spPr>
          <a:xfrm>
            <a:off x="267195" y="1207911"/>
            <a:ext cx="11924805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Review adjacent parcels for same or similar ownership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Confirm Business Activity Extents (Aerial Review)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a) Fences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b) Drive lanes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c) Outdoor storage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d) Activities/buildings that appear to cross parcel lines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Verify Parking-customers and employees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Beneficial easements</a:t>
            </a: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12189272-5A8C-D840-D2A5-E5804ECD2EB8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Locating secondary parcels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3161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6"/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p6"/>
          <p:cNvSpPr txBox="1"/>
          <p:nvPr/>
        </p:nvSpPr>
        <p:spPr>
          <a:xfrm>
            <a:off x="3101596" y="302665"/>
            <a:ext cx="89482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What do I do with this information?</a:t>
            </a:r>
            <a:endParaRPr dirty="0"/>
          </a:p>
        </p:txBody>
      </p:sp>
      <p:sp>
        <p:nvSpPr>
          <p:cNvPr id="391" name="Google Shape;391;p6"/>
          <p:cNvSpPr txBox="1"/>
          <p:nvPr/>
        </p:nvSpPr>
        <p:spPr>
          <a:xfrm>
            <a:off x="799283" y="1112135"/>
            <a:ext cx="9127035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4784" marR="0" lvl="0" indent="-304784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Importance of a special site description</a:t>
            </a:r>
          </a:p>
          <a:p>
            <a:pPr marR="0" lvl="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a) If you questioned something, so will “they”</a:t>
            </a:r>
          </a:p>
          <a:p>
            <a:pPr marR="0" lvl="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b) Clearly explain to ensure no errors</a:t>
            </a:r>
          </a:p>
          <a:p>
            <a:pPr marR="0" lvl="0" algn="l" rtl="0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c) If you don’t know, they won’t know</a:t>
            </a:r>
          </a:p>
          <a:p>
            <a:pPr marL="304784" lvl="0" indent="-304784">
              <a:spcBef>
                <a:spcPts val="1200"/>
              </a:spcBef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Go back to the source if anything can’t be resolved</a:t>
            </a:r>
            <a:endParaRPr lang="en-US" sz="22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lvl="0" indent="-304784">
              <a:lnSpc>
                <a:spcPct val="150000"/>
              </a:lnSpc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lvl="0" indent="-304784">
              <a:lnSpc>
                <a:spcPct val="150000"/>
              </a:lnSpc>
              <a:spcAft>
                <a:spcPts val="120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15238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None/>
            </a:pPr>
            <a:endParaRPr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6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21" descr="A picture containing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1" y="-50666"/>
            <a:ext cx="12192498" cy="695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8913" y="262926"/>
            <a:ext cx="1974063" cy="43935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/>
          <p:cNvSpPr/>
          <p:nvPr/>
        </p:nvSpPr>
        <p:spPr>
          <a:xfrm>
            <a:off x="1100517" y="966804"/>
            <a:ext cx="3473992" cy="3473992"/>
          </a:xfrm>
          <a:prstGeom prst="ellipse">
            <a:avLst/>
          </a:prstGeom>
          <a:solidFill>
            <a:srgbClr val="78B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p21"/>
          <p:cNvSpPr txBox="1"/>
          <p:nvPr/>
        </p:nvSpPr>
        <p:spPr>
          <a:xfrm>
            <a:off x="3076869" y="2260590"/>
            <a:ext cx="4070986" cy="93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137150" rIns="45700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  <a:endParaRPr/>
          </a:p>
        </p:txBody>
      </p:sp>
      <p:sp>
        <p:nvSpPr>
          <p:cNvPr id="517" name="Google Shape;517;p21"/>
          <p:cNvSpPr txBox="1"/>
          <p:nvPr/>
        </p:nvSpPr>
        <p:spPr>
          <a:xfrm>
            <a:off x="139366" y="6565352"/>
            <a:ext cx="1547819" cy="20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200F9-1D1B-82DB-A371-4439117DD468}"/>
              </a:ext>
            </a:extLst>
          </p:cNvPr>
          <p:cNvSpPr txBox="1"/>
          <p:nvPr/>
        </p:nvSpPr>
        <p:spPr>
          <a:xfrm>
            <a:off x="5112362" y="4394528"/>
            <a:ext cx="6760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for our upcoming webinars: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February: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Understanding recent changes to the ALTA Standards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REtelligent">
      <a:dk1>
        <a:srgbClr val="002060"/>
      </a:dk1>
      <a:lt1>
        <a:srgbClr val="FFFFFF"/>
      </a:lt1>
      <a:dk2>
        <a:srgbClr val="002060"/>
      </a:dk2>
      <a:lt2>
        <a:srgbClr val="FFFFFF"/>
      </a:lt2>
      <a:accent1>
        <a:srgbClr val="92D050"/>
      </a:accent1>
      <a:accent2>
        <a:srgbClr val="002060"/>
      </a:accent2>
      <a:accent3>
        <a:srgbClr val="00B050"/>
      </a:accent3>
      <a:accent4>
        <a:srgbClr val="0070C0"/>
      </a:accent4>
      <a:accent5>
        <a:srgbClr val="B2B2B2"/>
      </a:accent5>
      <a:accent6>
        <a:srgbClr val="7F7F7F"/>
      </a:accent6>
      <a:hlink>
        <a:srgbClr val="1C3DD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7202</TotalTime>
  <Words>426</Words>
  <Application>Microsoft Office PowerPoint</Application>
  <PresentationFormat>Widescreen</PresentationFormat>
  <Paragraphs>82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Open Sans ExtraBold</vt:lpstr>
      <vt:lpstr>Calibri</vt:lpstr>
      <vt:lpstr>Open Sans</vt:lpstr>
      <vt:lpstr>Calibri Light</vt:lpstr>
      <vt:lpstr>Arial</vt:lpstr>
      <vt:lpstr>Open Sans Light</vt:lpstr>
      <vt:lpstr>Open Sans SemiBold</vt:lpstr>
      <vt:lpstr>Office Theme</vt:lpstr>
      <vt:lpstr>Default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Daria Milburn</dc:creator>
  <cp:lastModifiedBy>Gary Kulik</cp:lastModifiedBy>
  <cp:revision>28</cp:revision>
  <dcterms:created xsi:type="dcterms:W3CDTF">2022-08-26T12:50:19Z</dcterms:created>
  <dcterms:modified xsi:type="dcterms:W3CDTF">2025-11-19T16:31:37Z</dcterms:modified>
</cp:coreProperties>
</file>